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9"/>
  </p:notesMasterIdLst>
  <p:sldIdLst>
    <p:sldId id="256" r:id="rId2"/>
    <p:sldId id="257" r:id="rId3"/>
    <p:sldId id="264" r:id="rId4"/>
    <p:sldId id="265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katerina Prohorenko" initials="EP" lastIdx="0" clrIdx="0">
    <p:extLst>
      <p:ext uri="{19B8F6BF-5375-455C-9EA6-DF929625EA0E}">
        <p15:presenceInfo xmlns:p15="http://schemas.microsoft.com/office/powerpoint/2012/main" userId="19a3086d6096e42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AC470-7940-489D-8397-852C86F66E4B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DBD8E-69AA-46B0-AFEE-765FE7B20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037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DBD8E-69AA-46B0-AFEE-765FE7B2055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858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8B70-509E-49B3-B522-A0B63AB54BBE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5F0E-B30A-4458-8373-916C56335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13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8B70-509E-49B3-B522-A0B63AB54BBE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5F0E-B30A-4458-8373-916C56335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072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8B70-509E-49B3-B522-A0B63AB54BBE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5F0E-B30A-4458-8373-916C56335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180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8B70-509E-49B3-B522-A0B63AB54BBE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5F0E-B30A-4458-8373-916C56335908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6640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8B70-509E-49B3-B522-A0B63AB54BBE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5F0E-B30A-4458-8373-916C56335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953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8B70-509E-49B3-B522-A0B63AB54BBE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5F0E-B30A-4458-8373-916C56335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81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8B70-509E-49B3-B522-A0B63AB54BBE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5F0E-B30A-4458-8373-916C56335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719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8B70-509E-49B3-B522-A0B63AB54BBE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5F0E-B30A-4458-8373-916C56335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54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8B70-509E-49B3-B522-A0B63AB54BBE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5F0E-B30A-4458-8373-916C56335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373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8B70-509E-49B3-B522-A0B63AB54BBE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5F0E-B30A-4458-8373-916C56335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25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8B70-509E-49B3-B522-A0B63AB54BBE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5F0E-B30A-4458-8373-916C56335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040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8B70-509E-49B3-B522-A0B63AB54BBE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5F0E-B30A-4458-8373-916C56335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4751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8B70-509E-49B3-B522-A0B63AB54BBE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5F0E-B30A-4458-8373-916C56335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173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8B70-509E-49B3-B522-A0B63AB54BBE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5F0E-B30A-4458-8373-916C56335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434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8B70-509E-49B3-B522-A0B63AB54BBE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5F0E-B30A-4458-8373-916C56335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060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8B70-509E-49B3-B522-A0B63AB54BBE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5F0E-B30A-4458-8373-916C56335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5450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8B70-509E-49B3-B522-A0B63AB54BBE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5F0E-B30A-4458-8373-916C56335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052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6588B70-509E-49B3-B522-A0B63AB54BBE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45F0E-B30A-4458-8373-916C56335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79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9472" y="2068205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ru-RU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семинар </a:t>
            </a:r>
          </a:p>
          <a:p>
            <a:r>
              <a:rPr lang="ru-RU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«Способы активизации включения родителей в образовательную деятельность. Эффективные формы взаимодействия педагогов с родителями»</a:t>
            </a:r>
            <a:endParaRPr lang="ru-RU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22425" y="5732206"/>
            <a:ext cx="2369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Кириченко Е.А.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9911" y="326179"/>
            <a:ext cx="8023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образовательное учреждение детский сад «Сказка»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84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0756" y="0"/>
            <a:ext cx="10364451" cy="1596177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и детский сад – это два общественных института, </a:t>
            </a:r>
            <a:b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стоят у истоков нашего будущего.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7819" y="1435510"/>
            <a:ext cx="11847871" cy="496759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соответствии с законом «Об образовании в Российской Федерации» одной из основных задач, стоящих перед детским дошкольным учреждением является «взаимодействие с семьей для обеспечения полноценного развития личности ребенка».</a:t>
            </a:r>
          </a:p>
          <a:p>
            <a:r>
              <a:rPr lang="ru-RU" dirty="0" smtClean="0"/>
              <a:t>С принятием Закона РФ возникли предпосылки для равноправного, творческого, заинтересованного взаимодействия семьи и образовательного учреждения.</a:t>
            </a:r>
          </a:p>
          <a:p>
            <a:r>
              <a:rPr lang="ru-RU" dirty="0" smtClean="0"/>
              <a:t>Разработанный федеральный государственный образовательный стандарт дошкольного образования (ФГОС ДО), отвечает новым социальным запросам и в котором большое внимание уделяется работе с родителями.</a:t>
            </a:r>
          </a:p>
          <a:p>
            <a:r>
              <a:rPr lang="ru-RU" dirty="0" smtClean="0"/>
              <a:t>В ФГОС говорится, что работа с родителями должна иметь дифференцированный подход, учитывать социальный статус, микроклимат семьи, родительские запросы и степень заинтересованности родителей деятельностью ДОУ, повышение культуры педагогической грамотности семьи. Также сформулированы и требования по взаимодействию Организации работы с родителями.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4742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2787" y="452284"/>
            <a:ext cx="1176921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епонимание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самоценности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периода дошкольного детства и его значения;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еоправданно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позитивные ожидания родителей от дошкольного учреждения.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Неоправданно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позитивное отношение возникает тогда, когда родители, отдавая ребенка в детский сад, думают о том, что детский сад всему научит, а родителям ничего не нужно будет делать. Если эти ожидания оказываются напрасными, возникает огромное напряжение между родителями и педагогами. На самом деле детский сад способен многое сделать для развития детей, но у него есть свои специфические задачи и он никогда не сможет полностью заменить родителей и воспитательное воздействие семьи;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еоправданно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негативные ожидания родителей от дошкольного учреждения. Если личный детсадовский опыт родителя был неудачным или сам родитель не посещал детского сада, но слышал множество разговоров о том, что это очень плохо, возникает неоправданно негативное отношение. Такой заранее подготовленный отрицательный настрой обязательно передается ребенку и не лучшим образом влияет и на него, и на отношения между воспитателем и родителем;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0242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386348"/>
            <a:ext cx="110121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Излишняя озабоченность родителей о его ребенке только нервирует детей, настраивает против детского сада.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порой становится для родителей символом власти, неким контролером, который оценивает их действия, поучает их. Когда воспитатель оценивает ребенка, дает какие-то рекомендации, родитель очень часто ошибочно считает, что оценивают его самого, его состоятельность как человека и родителя;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Непонимание педагогами своей роли в отношениях с родителями, неуверенность и неспособность вести диалог, а порой и полное отсутствие навыков общения.</a:t>
            </a:r>
          </a:p>
        </p:txBody>
      </p:sp>
    </p:spTree>
    <p:extLst>
      <p:ext uri="{BB962C8B-B14F-4D97-AF65-F5344CB8AC3E}">
        <p14:creationId xmlns:p14="http://schemas.microsoft.com/office/powerpoint/2010/main" val="1023949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0690" y="186813"/>
            <a:ext cx="7824019" cy="95326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Мини-лекция «Закономерности общения»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60439" y="1288026"/>
            <a:ext cx="10793361" cy="4888937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трёх плюсов»: приветствие, имя, улыбка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общении наиболее применим косвенный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комплимент.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рассказывать о чужих детей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Немаловажным моментом является невербальное общение: позы, движения, мимика, тон голоса, интонации, ритм, тембр голоса.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глаз в невербальном общении очень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значительна. Глаза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важным выразительным органом.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общении людей важно, на каком расстоянии они разговаривают, стоят или сидят, как располагаются в пространстве и насколько это удобно для них.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слышать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081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9512" y="157317"/>
            <a:ext cx="6988277" cy="7074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с родителями</a:t>
            </a:r>
            <a:r>
              <a:rPr lang="ru-RU" dirty="0"/>
              <a:t>.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411064" y="1061654"/>
            <a:ext cx="4127090" cy="54964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Встречи с интересными людьми;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 и развлечения;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Дни открытых дверей;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лучшего семейного опыта;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Походы, тематические прогулки;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вечера;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Вечера вопросов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13734" y="1061654"/>
            <a:ext cx="4127090" cy="54964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Конференции, «круглые столы»;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Консультации, семинары;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Беседы, дискуссии;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Смотры;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Конкурсы, выставки, выпуск газеты;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НОД;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Кружки;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Деловые игры;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Дни добрых дел;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Тренинги;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73730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5851" y="586760"/>
            <a:ext cx="10515600" cy="124204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72" l="0" r="100000">
                        <a14:foregroundMark x1="36102" y1="30515" x2="36102" y2="30515"/>
                        <a14:foregroundMark x1="59744" y1="28402" x2="59744" y2="28402"/>
                        <a14:foregroundMark x1="34345" y1="50330" x2="34345" y2="50330"/>
                        <a14:foregroundMark x1="6869" y1="51255" x2="6869" y2="51255"/>
                        <a14:foregroundMark x1="6709" y1="49934" x2="6709" y2="49934"/>
                        <a14:foregroundMark x1="4313" y1="48877" x2="4313" y2="48877"/>
                        <a14:foregroundMark x1="8147" y1="50594" x2="8147" y2="50594"/>
                        <a14:foregroundMark x1="10224" y1="52180" x2="10224" y2="52180"/>
                        <a14:foregroundMark x1="59904" y1="28666" x2="59904" y2="28666"/>
                        <a14:foregroundMark x1="50000" y1="90489" x2="50000" y2="90489"/>
                        <a14:foregroundMark x1="34345" y1="97490" x2="34345" y2="97490"/>
                        <a14:foregroundMark x1="22364" y1="95509" x2="22364" y2="95509"/>
                        <a14:foregroundMark x1="16454" y1="92602" x2="16454" y2="92602"/>
                        <a14:foregroundMark x1="70128" y1="92338" x2="70128" y2="92338"/>
                        <a14:foregroundMark x1="73163" y1="89168" x2="73163" y2="891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8103" y="1608933"/>
            <a:ext cx="4161196" cy="503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8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126</TotalTime>
  <Words>586</Words>
  <Application>Microsoft Office PowerPoint</Application>
  <PresentationFormat>Широкоэкранный</PresentationFormat>
  <Paragraphs>47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Tw Cen MT</vt:lpstr>
      <vt:lpstr>Капля</vt:lpstr>
      <vt:lpstr>Презентация PowerPoint</vt:lpstr>
      <vt:lpstr>Семья и детский сад – это два общественных института,  которые стоят у истоков нашего будущего.</vt:lpstr>
      <vt:lpstr>Презентация PowerPoint</vt:lpstr>
      <vt:lpstr>Презентация PowerPoint</vt:lpstr>
      <vt:lpstr>Мини-лекция «Закономерности общения»</vt:lpstr>
      <vt:lpstr>Формы взаимодействия с родителями.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«Сказка»</dc:title>
  <dc:creator>Ekaterina Prohorenko</dc:creator>
  <cp:lastModifiedBy>Ekaterina Prohorenko</cp:lastModifiedBy>
  <cp:revision>12</cp:revision>
  <dcterms:created xsi:type="dcterms:W3CDTF">2023-02-20T03:37:43Z</dcterms:created>
  <dcterms:modified xsi:type="dcterms:W3CDTF">2023-03-09T02:36:07Z</dcterms:modified>
</cp:coreProperties>
</file>